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sw, sc, sk, scr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68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swam    skid    scram    swell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scalp    skill    scrap    swept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skim    scratch    swift    swim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    skin    script    swing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scant    skip    swish    scat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skit    scrub    Swiss    Scott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skunk    switch    swan    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