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Words with consonant blends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70  ·  p.79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truck    bless    Jump    skip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Dutch    swift    spun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quick    pest    grudge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shrimp    dish    glass    shack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bank    plum    king    fudge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fond    dump    frill    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task    flag    lift    sash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cliff    left    crux    kept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clasp    draft    trick    dwell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chest    France    clap    bridge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hitch    slack    edge    next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spring    golf    lunch    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elm    flash    smash    scant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twist    strand    string    thrush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strand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thrush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