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115 of 184. 25.0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Pam had a stiff neck.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king of France was plump.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Frank is a prince.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Bill had fudge with his lunch.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Patrick drank a glass of milk.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Gwen put cash in the bank.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71  ·  p.80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Pam had a stiff neck.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king of France was plump.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Frank is a prince.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got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stuck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mud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    cat    sat    still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Bill    had    fudge    with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his    lunch    Patrick    drank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glass    of    milk    Gwen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put    cash    in    bank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Pam    stiff    neck    Kenneth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shrimp    for    king    France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was    plump    Frank    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prince    bus    stop    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bridge    skin    has    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itch    Stan    trash    basket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Fred    grass    frog    swam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swamp    can    jump    and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swim    skunk    skip    swift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strand    gems    clock    struck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Bill had fudge with his lunch.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Patrick drank a glass of milk.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Gwen put cash in the bank.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