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117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72  ·  p.81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ate    hat    hate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fat    fate    mat    mate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    rate    Al    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pale    Sal    sale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gale    fad    fade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mad    made    man    mane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    Jane    van    vane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cap    cape    gap    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