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121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Bill's rabbit is in a cage.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came, but Kate is late.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ate a date with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Jane can bake a cake.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When will Kate wake up and take a bath?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Dave has an ache in his hand.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74  ·  p.85–86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Bill's rabbit is in a cage.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came, but Kate is late.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ate a date with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Jane    can    bake    cake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Kate    wake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and    take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Dave    has    an    ache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his    hand    bill's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rabbit    is    cage    came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late    ate    date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the    shave    face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    fell    lake    save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Yes    brave    gave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place    safe    cat    hid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cave    name    Jake    of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game    abe's    pale    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Jane can bake a cake.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When will Kate wake up and take a bath?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Dave has an ache in his hand.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