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123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75  ·  p.86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aid    laid    maid    paid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raid    braid    said    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bail    fail    Gail    hail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jail    mail    nail    pail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quail    rail    tail    frail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snail    trail    aim    claim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Cain    gain    lain    main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pain    rain    vain    brain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chain    drain    grain    plain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slain    Spain    stain    strain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train    again    against    air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fair    hair    pair    chair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Clair    stair    bait    wait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trait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