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ay and 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77  ·  p.88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bay    may    clay    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day    nay    gray    grey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Fay    play    obey    hay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ray    slay    they    Jay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spray    Kay   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stay    lay    stray    sway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tray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