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126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Jay fell in the hay.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They went that way.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Fay play with Kay?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They say that Fay may play with Kay.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Jay will play a game with Kay.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Fay will stay with Kay all day.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78  ·  p.88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Jay fell in the hay.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They went that way.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Long    as    and    bay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may    clay    hey    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nay    gray    grey    Fay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play    obey    hay    ray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slay    they    Jay    say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spray    Kay    way    stay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lay    stray    sway    tray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with    that    will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game    all    fell    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went    came    late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Fay play with Kay?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They say that Fay may play with Kay.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Jay will play a game with Kay.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Fay will stay with Kay all day.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