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9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Grade K, day 127 of 184. 25.4 minutes.</a:t>
            </a:r>
          </a:p>
          <a:p>
            <a:r>
              <a:t>Segments today: WARM-UP, SOUND, BUILD, COLUMN, SHOW ME, DICTATION, SENTENCES, CLOSE</a:t>
            </a:r>
          </a:p>
          <a:p>
            <a:r>
              <a:t>The talk on every slide is in these notes. SAY lines are read as written — they are the routines, and a routine whose wording drifts is one the children have to re-learn. NOTE lines are for you only.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Bill is eight.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Kay's hat has a veil.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The freight train came.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Can they weigh the freight?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Yes, they can weigh the freight on a scale.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They will play with their game.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Click ONE word per child as they come to you — the queue should not be able to rehearse the next one.</a:t>
            </a:r>
          </a:p>
          <a:p>
            <a:r>
              <a:t>SAY: Before you go, three words, on your own.</a:t>
            </a:r>
          </a:p>
          <a:p>
            <a:r>
              <a:t>NOTE: one child at a time as they line up. Mark 3, 2, or fewer. Two or fewer starts tomorrow's warm-up group. That is the whole reason for recording it — do not skip it, and do not make it public.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6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8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468880"/>
            <a:ext cx="11094415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000" b="1">
                <a:solidFill>
                  <a:srgbClr val="1F2937"/>
                </a:solidFill>
                <a:latin typeface="Helvetica"/>
              </a:rPr>
              <a:t>Long a as ei and eigh; sentences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3749039"/>
            <a:ext cx="11094415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800" b="0">
                <a:solidFill>
                  <a:srgbClr val="9CA3AF"/>
                </a:solidFill>
                <a:latin typeface="Helvetica"/>
              </a:rPr>
              <a:t>Alpha-Phonics Lesson 79  ·  p.89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rein    weigh    reign    vein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sleigh    veil    eight    heir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eighth    their    weight    freight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Bill is eight.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Kay's hat has a veil.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The freight train came.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Can they weigh the freight?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Yes, they can weigh the freight on a scale.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They will play with their game.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their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2976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weight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9552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freight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