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Grade K, day 128 of 184. 25.0 minutes.</a:t>
            </a:r>
          </a:p>
          <a:p>
            <a:r>
              <a:t>Segments today: WARM-UP, SOUND, BUILD, COLUMN, SHOW ME, DICTATION, CLOSE</a:t>
            </a:r>
          </a:p>
          <a:p>
            <a:r>
              <a:t>The talk on every slide is in these notes. SAY lines are read as written — they are the routines, and a routine whose wording drifts is one the children have to re-learn. NOTE lines are for you only.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Click ONE word per child as they come to you — the queue should not be able to rehearse the next one.</a:t>
            </a:r>
          </a:p>
          <a:p>
            <a:r>
              <a:t>SAY: Before you go, three words, on your own.</a:t>
            </a:r>
          </a:p>
          <a:p>
            <a:r>
              <a:t>NOTE: one child at a time as they line up. Mark 3, 2, or fewer. Two or fewer starts tomorrow's warm-up group. That is the whole reason for recording it — do not skip it, and do not make it public.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468880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1F2937"/>
                </a:solidFill>
                <a:latin typeface="Helvetica"/>
              </a:rPr>
              <a:t>Review of words with long a spellings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3749039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0">
                <a:solidFill>
                  <a:srgbClr val="9CA3AF"/>
                </a:solidFill>
                <a:latin typeface="Helvetica"/>
              </a:rPr>
              <a:t>Alpha-Phonics Lesson 80  ·  p.90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face    vale    main    ache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ale    pain    way    dare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flame    rain    Jay    mail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take    ail    plate    cage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brave    brain    grade    ate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hate    raid    space    gate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cake    quake    scrape    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trail    paid    fake    age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chair    stain    play    wait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care    made    tail    brake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say    shade    vail    vane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mane    hail    hale    maid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tale    male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maid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976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tale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male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