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homonyms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81  ·  p.90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face    vale    main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ale    pain    way   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flame    rain    Jay    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ail    plate    cage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brave    brain    grade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hate    raid    space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cake    quake    scrape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trail    paid    fake    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chair    stain    play    wait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care    made    tail    brake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shade    vail    vane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mane    hail    hale    maid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tale    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