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 words with long a syllables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82  ·  p.91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pay    day    rail    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air    plane    space    gage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wait    rain    slave    grate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plain    mail    man    chair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brace    tain    tail    gate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play    mate    railway    airplane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spaceship    away    engage    waitress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raining    enslave    grateful    explain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complain    mailman    chairman    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obtain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chairman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obtain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