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132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dawn came at six o'clock.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Paul saw Aunt Maud sitting on the lawn.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cat cut her paw.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Paul drank his milk with a straw.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 with au and aw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84  ·  p.92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dawn came at six o'clock.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six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o'clock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Maud    sauce    awe    hawk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fraud    cause    Jaw    bawl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haul    gaunt    clause    law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haunt    pause    paw    crawl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Paul    taut    raw    drawl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Saul    taunt    saw    dawn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fault    claw    fawn    vault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launch    draw    lawn    staunch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flaw    pawn    aunt    thaw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yawn    slaw    straw    drawn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spot    on    saul's    sitting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    cat    cut    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drank    his    milk    with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came    at    six    o'clock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Paul saw Aunt Maud sitting on the lawn.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cat cut her paw.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Paul drank his milk with a straw.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