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133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 as in ma and car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85  ·  p.93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    ma    and    car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    father    papa    Java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lava    drama    arm    farm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harm    charm    barn    darn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tarn    yarn    harp    sharp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art    cart    dart    mart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part    tart    chart    smart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start    carve    starve    dwarf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wharf    arc    bar    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far    Jar    mar    tar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scar    star    arch    march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starch    war    warm    ward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warmth    swarm    barb    bard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card    hard    yard    barge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charge    large    warn    wart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spark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stark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scarf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