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134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Father went far away on the plane.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It is dark in the park.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"Start the car," said Ma.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Mark has a red car.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"Park the car in the yard," said Art.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Mark's farm has a barn.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86  ·  p.94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Father went far away on the plane.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It is dark in the park.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"Start the car," said 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apart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Mark    has    red    car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Park    the    in    yard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said    Art    Pam    big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jar    Beth    part    play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mark's    farm    barn    Father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went    far    away    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plane    is    dark   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dog    will    bark    pa's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full    arm    an    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ball    of    yarn   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rains    put    cart    shark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ate    small    fish    Clark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and    are    smart    drank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quart    milk    Paul    cards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take    his    apart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Mark has a red car.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"Park the car in the yard," said Art.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Mark's farm has a barn.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