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Grade K, day 135 of 184. 25.0 minutes.</a:t>
            </a:r>
          </a:p>
          <a:p>
            <a:r>
              <a:t>Segments today: WARM-UP, SOUND, BUILD, COLUMN, SHOW ME, DICTATION, CLOSE</a:t>
            </a:r>
          </a:p>
          <a:p>
            <a:r>
              <a:t>The talk on every slide is in these notes. SAY lines are read as written — they are the routines, and a routine whose wording drifts is one the children have to re-learn. NOTE lines are for you only.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Click ONE word per child as they come to you — the queue should not be able to rehearse the next one.</a:t>
            </a:r>
          </a:p>
          <a:p>
            <a:r>
              <a:t>SAY: Before you go, three words, on your own.</a:t>
            </a:r>
          </a:p>
          <a:p>
            <a:r>
              <a:t>NOTE: one child at a time as they line up. Mark 3, 2, or fewer. Two or fewer starts tomorrow's warm-up group. That is the whole reason for recording it — do not skip it, and do not make it public.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468880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000" b="1">
                <a:solidFill>
                  <a:srgbClr val="1F2937"/>
                </a:solidFill>
                <a:latin typeface="Helvetica"/>
              </a:rPr>
              <a:t>Long e as ee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3749039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0">
                <a:solidFill>
                  <a:srgbClr val="9CA3AF"/>
                </a:solidFill>
                <a:latin typeface="Helvetica"/>
              </a:rPr>
              <a:t>Alpha-Phonics Lesson 87  ·  p.95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bee    deed    deem    deer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fleece    Dee    feed    meek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seem    Jeer    Greece    fee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heed    peek    teem    peer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gee    need    seek    geese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Lee    reed    week    teen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cheer    cheese    see    seed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cheek    keen    sneer    flee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weed    creek    seen    steer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peeve    free    bleed    Greek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green    sleeve    glee    breed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sleek    queen    beet    three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creed    screen    breeze    tree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freed    meet    freeze    kneel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greed    eel    fleet    sneeze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sleep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2976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steep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9552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sweep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