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she the queen of Greece?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she is the Greek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beef this week.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see the tree.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tree see me?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the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88  ·  p.96–97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she the queen of Greece?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she is the Greek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beef this week.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    the    tree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    She    is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Greece    Yes    Greek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beef    this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came    in    jeep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they    sweep    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three    che    free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o'clock    have    seen    greet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Dee    and    cheer    cheese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next    said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deep    sleep    sleeping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breeze    on    his    knee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Long    as    pea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leaf    beam    ear    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peace    sea    seam    dear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see the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tree see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the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