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139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peach was sweet.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is at sea.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sea is in the east.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Jean had a dream.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She put cream in her tea.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Then she ate a peach.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90  ·  p.98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peach was sweet.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is at sea.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sea is in the east.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breath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deaf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meant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Continued    Jean    had    dream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She    put    cream    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her    tea    ate    meal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of    peas    bread    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Then    peach    The    was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sweet    Bill    is    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sea    east    beach    neat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clean    sat    seat    near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rear    on    team    this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year    dog    has    fleas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cat    When    will    we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reach    Steak    be    great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let's    break    for    read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Seal    Zeal    sweat    realm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threat    dealt    sweater    bear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Jean had a dream.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She put cream in her tea.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Then she ate a peach.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