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140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were I Swede..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these where I I eye I Steve is here.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were Pete and Steve?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Pete and Steve were here.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Here is where they were.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were they?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91  ·  p.99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these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eye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gene    here    eve    Pete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scene    mere    Steve    theme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there    were    Swede    these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where    eye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were I Swede..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these where I I eye I Steve is 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were Pete and Steve?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Pete and Steve were 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Here is where they were.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were they?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