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141 of 184.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heat from the sun is fierce.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Connie has a niece.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ie;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92  ·  p.100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pier    Jackie    connie's    friend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friends    field    thief    fierce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shields    Connie    niece    brief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chief    grief    yield    shield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tier    pierce    fiend    piece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heat from the sun is fierce.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Connie has a niece.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piece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siege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