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K, day 142 of 184. 25.0 minutes.</a:t>
            </a:r>
          </a:p>
          <a:p>
            <a:r>
              <a:t>Segments today: WARM-UP, SOUND, BUILD, COLUMN, SHOW ME, DICTATION,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Long e as 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93  ·  p.101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easy    Abby    Libby    lobby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baby    mummy    tummy    Timmy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Jimmy    Sammy    happy    poppy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puppy    Teddy    muddy    study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Danny    Benny    Jenny    penny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bunny    funny    sunny    money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any    many    puffy    stuffy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Harry    carry    Barry    Perry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Terry    merry    hurry    sorry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Gary    marry    berry    cherry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very    furry    worry    baggy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Billy    Sally    silly    foggy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Molly    Polly    chilly    daily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messy    Betty    fatty    busy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putty    hazy    city    lazy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key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handy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sandy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