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, The day was chilly and foggy.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Perry is very sorry.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lobby was stuffy.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bunny is funny.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is busy.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Jerry is in a hurry.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94  ·  p.102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, The day was chilly and foggy.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Perry is very sorry.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Barry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Billy    was    silly    happy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very    merry    Danny    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candy    felt    dizzy    The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lobby    stuffy    day    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hot    and    bunny    funny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Larry    pretty    Betty    busy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Jerry    in    hurry    chilly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foggy    Perry    sorry    Gary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hasn't    any    money    city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hilly    sunny    baby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carry    Barry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lobby was stuffy.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bunny is funny.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is busy.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Jerry is in a hurry.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