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144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ies in verbs and plural nouns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95  ·  p.103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babies    berries    cities    puppies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pennies    lobbies    cherries    bunnies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candies    hurries    studies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candies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hurries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studies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