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145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long 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96  ·  p.103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berry    penny    tea   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fear    beet    see    dear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year    here    niece    greet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these    sleep    babies    berries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cities    puppies    pennies    easy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Jeep    tree    he    key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please    gear    near    thief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mean    we    leaf    queen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reach    sweet    sea    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she    Pete    treat    need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eve    leap    cherry    steer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greasy    hear    meat    steal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chief    cheer    bean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weep    creep    lobbies    cherries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bunnies    candies    hurries   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breeze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