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146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beach is near the city.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"Please teach me to read," Pete said to his teacher.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There is a breeze near the sea.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street is neat and clean.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"Meet me at the beach," Betty said.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Where is the beach?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97  ·  p.104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beach is near the city.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"Please teach me to read," Pete said to his teacher.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There is a breeze near the sea.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easy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this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street    is    neat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and    clean    lee's    need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rest    feels    very    sleepy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Meet    me    at    beach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Betty    said    Where    near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city    Please    teach    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read    Pete    his    teacher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There    breeze    sea    can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sleep    on    feel    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trees    three    peach    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field    Berry    Gene    Steve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reach    with    ease    berries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sweet    For    pete's    sake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hurry    up    Jean    will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    back    next    week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street is neat and clean.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"Meet me at the beach," Betty said.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Where is the beach?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