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147 of 184.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had cherry pie for lunch.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dry my wet tie.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"I can not tell a lie," said Terry.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"I will try to do better," said John.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Why did the big guy cry?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Jack's dad will fly in the plane to Spain.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i as I, y, ie, uy;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98  ·  p.105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had cherry pie for lunch.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cherry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Connie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Timmy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by    shy    my    sky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cry    sly    dry    spry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fly    spy    fry    sty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pry    try    why    die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buy    lie    guy    pie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tie    Terry    in    cherry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Connie    Timmy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dry my wet tie.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"I can not tell a lie," said Terry.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"I will try to do better," said John.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Why did the big guy cry?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Jack's dad will fly in the plane to Spain.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