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150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light was bright.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price is 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night was chilly.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the price high?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the price is very high.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fire is bright.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igh;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100  ·  p.108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high    fight    sigh    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thigh    might    night    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sight    bright    lights    fights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tonight    tight    flight    fright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light was bright.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price is 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night was chilly.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the price high?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the price is very high.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fire is bright.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