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152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bought candy and gum.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caught the balL He thought the ball was fast.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taught a tennis lesson.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cough.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Mom gave him a cough drop.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steak was tough.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 as 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102  ·  p.109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laughter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coughing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ough    augh    ought    fought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caught    bought    sought    taught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brought    thought    daughter    though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slaughter    rough    laugh    tough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laughing    cough    laughter    coughing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bought candy and gum.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caught the balL He thought the ball was fast.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taught a tennis lesson.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cough.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Mom gave him a cough drop.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steak was tough.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