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153 of 184. 26.9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the sound we call long o.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mouth CHANGE — this sound moves from one position to another. Do not hold it still, and do not cut the slide short.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Push your lips into a round O. Start with your mouth open, then close your lips into a smaller, tighter circle as you finish — /oʊ/, the name of the letter o.</a:t>
            </a:r>
          </a:p>
          <a:p>
            <a:r>
              <a:t>SAY: Now you check it on yourself. Mirror: your lips must get SMALLER and rounder while you say it. If your lips hold still, you are saying a plain o.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/oʊ/ … /oʊ/ … /oʊ/.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A plain held /o/. All three home languages have one, which is why this sound gets waved through and then turns up wrong in every long-o word for the rest of the year.</a:t>
            </a:r>
          </a:p>
          <a:p>
            <a:r>
              <a:t>NOTE: This sound does not exist in Somali, Arabic, Urdu.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Long o as o-e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103  ·  p.110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/oʊ/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long 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Push your lips into a round O. Start with your mouth open, then close your lips into a smaller, tighter circle as you finish — /oʊ/, the name of the letter o.</a:t>
            </a:r>
          </a:p>
        </p:txBody>
      </p:sp>
      <p:pic>
        <p:nvPicPr>
          <p:cNvPr id="5" name="Picture 4" descr="longo_back-l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Mirror: your lips must get SMALLER and rounder while you say it. If your lips hold still, you are saying a plain 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robe    hole    bone    lobe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mole    cone    globe    pole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lone    probe    role    tone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zone    code    stole    phone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mode    whole    stone    rode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throne    one    joke    dome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poke    home    none    woke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Rome    done    yoke    broke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some    choke    smoke    spoke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stroke    cope    hope    rope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grope    scope    slope    bore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core    more    tore    sore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wore    chore    score    shore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snore    store    hose    pose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rose    chose    close    prose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owe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doze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froze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