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o as o-e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103  ·  p.110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robe    hole    bone    lobe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mole    cone    globe    pole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lone    probe    role    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zone    code    stole    phone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mode    whole    stone    rode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throne    one    joke    dome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poke    home    none    woke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Rome    done    yoke    broke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some    choke    smoke    spoke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stroke    cope    hope    rope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grope    scope    slope    bore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core    more    tore    sore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wore    chore    score    shore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snore    store    hose    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rose    chose    close    prose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doze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froze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