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155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 had an ice cream cone.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 love a joke.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Tell me a funny joke.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My nose is sore.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My home is in Rome.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 spoke on the phone.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104  ·  p.111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 had an ice cream cone.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 love a joke.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Tell me a funny joke.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chose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go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seashore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nose    is    sore    home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in    Rome    spoke    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    phone    had    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ice    cream    cone    love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joke    Tell    me    funny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She    will    move    stone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one    more    time    stove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hot    dog    ate    bone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Perry    wore    Jean    woke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up    Then    rose    smells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nice    Dad    drove    to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store    bought    some    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Come    when    you    are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done    said    Mom    something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for    lunch    Betty    loves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My nose is sore.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My home is in Rome.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 spoke on the phone.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