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156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bought a big boat.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bought a loaf of bread.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soap can float.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bought coal for the stove.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Jan and Joan had oatmeal.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Mom has tea and toast each day.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o as oa;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105  ·  p.112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bought a big boat.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oatmeal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load    road    toad    coach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poach    loaf    oak    soak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cloak    coal    goal    foam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roam    Joan    loan    oar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roar    soar    board    oat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boat    coat    goat    float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soap    boast    coast    roast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toast    coax    oatmeal    floats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bought a loaf of bread.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soap can float.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bought coal for the stove.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Jan and Joan had oatmeal.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Mom has tea and toast each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