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157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"I know the way home," said Joan.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Joan wants to grow up.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snow fell last night.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wants his own boat.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wants to row his boat.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Go slow in.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o as ow;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106  ·  p.113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"I know the way home," said Joan.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growth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bowling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bow    know    low    blow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mow    crow    row    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sow    tow    owe    glow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grow    show    bowl    grown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slow    snow    own    shown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stow    blown    thrown    throw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flown    growth    bowling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Joan wants to grow up.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snow fell last night.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wants his own boat.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wants to row his boat.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Go slow 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