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158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"Hold my hand," she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was lost.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sold his home.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know what he told 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In winter it is cold most of the time.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sold his gold ring.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in old;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107  ·  p.114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old    hold    bold    mold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cold    sold    fold    gold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scold    told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"Hold my hand," she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was lost.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sold his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know what he told 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In winter it is cold most of the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sold his gold 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scold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