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want to go too.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 you know who went to the phone?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you do what you were told?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two of you must know what to do.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Who do you think you are?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 you know who you are?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Common irregular words;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108  ·  p.115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want to go too.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do    too    two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who    you    youth    young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know    went    the    phone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Did    what    were    told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    must    think    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want    go    alone   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high    big    Give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back    him    shall    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 you know who went to the phone?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you do what you were told?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two of you must know what to 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Who do you think you are?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 you know who you are?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