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161 of 184. 25.0 minutes.</a:t>
            </a:r>
          </a:p>
          <a:p>
            <a:r>
              <a:t>Segments today: WARM-UP,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oo as in good food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109  ·  p.116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good    food    coo    boom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boon    coop    boot    boo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doom    moon    loop    coot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moo    cool    room    noon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hoop    hoot    too    fool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zoom    soon    droop    loot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woo    pool    bloom    spoon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scoop    root    zoo    tool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broom    gloom    stoop    shoot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school    groom    troop    mood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stool    snooze    roost    loose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booth    moose    tooth    roof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noose    smooth    proof   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hoof    book    hood    wool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hook    wood    foot    look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flood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blood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floor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