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wore a wool coat.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Soon they will go to school.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pool was cool, but the food was good.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and Jane went to the zoo.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zoo was too far from home.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took a book with 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110  ·  p.117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wore a wool coat.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Soon they will go to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pool was cool, but the food was good.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Joan    and    Jane    went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the    zoo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    far    from    home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took    book    with    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wore    wool    coat    Soon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they    will    go    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pool    cool    but   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good    Betty    can    cook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Jim    stood    at    door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look    betty's    room    it's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    neat    Open    said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have    milk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made    of    wood    dentist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my    tooth    loose    Barry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on    floor    snooze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and Jane went to the zoo.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zoo was too far from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took a book with 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