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163 of 184. 25.0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would go if I could.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If he could go, he would.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could go, but not the two of you.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No, you should stay.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Shawn has a bad cold.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If I were sick I would stay in bed.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ould sounding as ood in wood;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111  ·  p.118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could    would    should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would go if I could.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If he could go, he would.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could go, but not the two of you.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No, you should stay.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Shawn has a bad cold.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If I were sick I would stay in bed.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could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would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should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