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165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house fell down.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"Ouch," said the clown.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clown ran out of the house.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How did the cow get out of the house?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 mouse let her out.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found the cow near the house," Brother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113  ·  p.120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house fell down.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"Ouch," said the clown.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clown ran out of the house.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chased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How    did    the    cow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out    of    house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mouse    let    her    found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near    Brother    said    They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loud    sound    fell    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Ouch    clown    ran    went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downtown    took    an    hour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find    was   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crowd    and    then    she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around    tower    now    brown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you    come    home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Not    Bow    wow    dog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    came    Your    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town    he    chased    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How did the cow get out of the house?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 mouse let her out.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found the cow near the house," Brother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