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167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water is about to boil.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Roy gave the toy to Joyce.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cat likes to annoy Joyce.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Roy wants to join a club.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He has a choice of two clubs.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Joyce has a jar of coins.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oy as in boy; oi as in oil;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114  ·  p.121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water is about to boil.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annoy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broiling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coins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boy    oil    coin    noise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hoist    coy    boil    join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poise    foist    joy    coil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loin    moist    Roy    foil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void    choice    soy    soil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joint    voice    toy    toil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point    Joyce    broil    spoil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poi    joyful    oily    boyish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noy    annoy    broiling    coins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Roy gave the toy to Joyce.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cat likes to annoy Joyce.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Roy wants to join a club.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He has a choice of two clubs.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Joyce has a jar of coins.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