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168 of 184. 26.4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are not sure.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Luke sat on the sand dune.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Luke rode on a mule.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June is cute.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cloud was huge.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there a cure for a cold?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u as u-e;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115  ·  p.122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are not sure.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spruce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huge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cube    dude    duke    fume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cure    cute    Jude    pure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rude    Luke    plume    lure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lute    tube    crude    sure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mute    dune    brute    Bruce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mule    June    use    flute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truce    dupe    rule    tune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fuse    spruce    huge    muse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Luke sat on the sand dune.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Luke rode on a mule.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June is cute.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cloud was huge.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there a cure for a cold?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