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it true that Sue has the flu?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Take a cue from Sue.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Sue's dress is blue.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Bruce has a tube of glue.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will use the glue to fIX a toy.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u as ue and ui;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116  ·  p.123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cue    blue    due    clue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bruise    hue    flue    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glue    cruel    true    suit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duel    fruit    fuel    juice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sue's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it true that Sue has the flu?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Take a cue from Sue.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Sue's dress is blue.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Bruce has a tube of glue.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will use the glue to fIX a toy.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fuel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juice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sue's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