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170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June has a new dress.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news is good.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Tell me the good news.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Lew is having beef stew.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Sue likes to chew gum.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She grew an inch.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u as ew and eu;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117  ·  p.124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slew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feud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deuce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new    news    Lew    stew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chew    grew    threw    drew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sew    dew    few    brew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View    mew    clew    knew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crew    screw    pew    flew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slew    feud    deuce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June has a new dress.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news is good.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Tell me the good news.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Lew is having beef stew.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Sue likes to chew gum.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She grew an inch.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