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174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f as ph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120  ·  p.128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Phil    phone    phantom    photograph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Philip    phony    pharmacy    telegraph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photo    pharmacist    telephone    Ralph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phonics    Philadelphia    graphic    graph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Phoenix    philosopher    emphasis    phase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philosophy    emphatic    phrase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philosophy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emphatic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phrase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