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175 of 184.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Jeff went to the train station to pick up Kate.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Did you see Gail's picture on the table?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Betty had a crucial question for the teacher.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"Thank you for being so patient," said Dad.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s in 'measure'.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postalveolar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The same mouth as sh, with your voice ON. It is the sound in the middle of 'measure' and 'treasure'.</a:t>
            </a:r>
          </a:p>
          <a:p>
            <a:r>
              <a:t>SAY: Now you check it on yourself. Hand on your throat: this one buzzes, sh does not.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/ʒ/ … /ʒ/ … /ʒ/.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sh, and /dʒ/ as in 'jam'.</a:t>
            </a:r>
          </a:p>
          <a:p>
            <a:r>
              <a:t>NOTE: This sound does not exist in Somali, Arabic,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ocean can be ferocious.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Ralph is a musician and won a special prize at the fair.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 as ti, ssi, ci, ce, sci, xi, su, ssu; zh as si, su; ch as tu, ti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121  ·  p.128–129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Jeff went to the train station to pick up Kate.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Did you see Gail's picture on the table?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Betty had a crucial question for the teacher.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"Thank you for being so patient," said Dad.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picture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suggestion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tissues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/ʒ/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 in 'measure'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The same mouth as sh, with your voice ON. It is the sound in the middle of 'measure' and 'treasure'.</a:t>
            </a:r>
          </a:p>
        </p:txBody>
      </p:sp>
      <p:pic>
        <p:nvPicPr>
          <p:cNvPr id="5" name="Picture 4" descr="sinmeasure_postalveo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on your throat: this one buzzes, sh does not.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pharmacist    emphasis    emphatic    ssi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nation    patient    fission    racial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station    patience    mission    facial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ration    action    admission    special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lotion    fraction    session    crucial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motion    traction    musician    notion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ocean    atrocious    obnoxious    sure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Issue    ferocious    Insure    tissue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conscious    assure    conscience    fissure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fusion    measure    capture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question    confusion    pleasure    fracture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illusion    treasure    gesture    intrusion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leisure    picture    suggestion    tissues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ocean can be ferocious.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Ralph is a musician and won a special prize at the fair.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