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178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n as kn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122  ·  p.130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knee    knit    knack    know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kneel    knitting    knock    known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kneeling    knitted    knob    knowing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knelt    knife    knot    knowledge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knight    knuckle    knew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knight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knuckle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knew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