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179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m as mb; t as bt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123  ·  p.130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lamb    bomb    comb    bombed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combed    dumb    combing    numb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climb    plumber    crumb    climbed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plumbing    thumb    climbing    tomb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debt    doubt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tomb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debt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doubt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