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180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Silent 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124  ·  p.130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knight    thumb    hour    ghost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rhyme    honor    ghastly    rhymed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honest    ghetto    rhyming    heir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ghetto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rhyming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heir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