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181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r as wr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125  ·  p.131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write    writer    writing    written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wrote    wrist    wrap    wretch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wrath    wretched    wreck    wreath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wrought    wrestle    wrestled    wrestler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wrestling    wrinkle    wrong    wrung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wrong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wrung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