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183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k as ch; s as ps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127  ·  p.131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character    choir    Christmas    chemist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chemistry    wretch    wretched    chorus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scheme    choral    schedule    chord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school    chlorine    scholar    chronic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chronicle    psychic    psyche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chronicle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psychic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psyche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